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2"/>
    <p:restoredTop sz="85180"/>
  </p:normalViewPr>
  <p:slideViewPr>
    <p:cSldViewPr snapToGrid="0" snapToObjects="1">
      <p:cViewPr varScale="1">
        <p:scale>
          <a:sx n="93" d="100"/>
          <a:sy n="93" d="100"/>
        </p:scale>
        <p:origin x="16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Anais Velazquez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21,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Anais Velazquez</cp:lastModifiedBy>
  <cp:revision>199</cp:revision>
  <dcterms:created xsi:type="dcterms:W3CDTF">2021-04-29T18:58:34Z</dcterms:created>
  <dcterms:modified xsi:type="dcterms:W3CDTF">2024-10-21T15:27:41Z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